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94660"/>
  </p:normalViewPr>
  <p:slideViewPr>
    <p:cSldViewPr snapToGrid="0">
      <p:cViewPr varScale="1">
        <p:scale>
          <a:sx n="77" d="100"/>
          <a:sy n="77" d="100"/>
        </p:scale>
        <p:origin x="72" y="2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74B56-9F75-4184-A33C-1EAA62D8A48B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C43C8-9599-4BA4-BFAB-50772038D8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41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74B56-9F75-4184-A33C-1EAA62D8A48B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C43C8-9599-4BA4-BFAB-50772038D8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301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74B56-9F75-4184-A33C-1EAA62D8A48B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C43C8-9599-4BA4-BFAB-50772038D8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289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74B56-9F75-4184-A33C-1EAA62D8A48B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C43C8-9599-4BA4-BFAB-50772038D8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157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74B56-9F75-4184-A33C-1EAA62D8A48B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C43C8-9599-4BA4-BFAB-50772038D8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621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74B56-9F75-4184-A33C-1EAA62D8A48B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C43C8-9599-4BA4-BFAB-50772038D8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577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74B56-9F75-4184-A33C-1EAA62D8A48B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C43C8-9599-4BA4-BFAB-50772038D8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541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74B56-9F75-4184-A33C-1EAA62D8A48B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C43C8-9599-4BA4-BFAB-50772038D8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96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74B56-9F75-4184-A33C-1EAA62D8A48B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C43C8-9599-4BA4-BFAB-50772038D8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876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74B56-9F75-4184-A33C-1EAA62D8A48B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C43C8-9599-4BA4-BFAB-50772038D8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059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74B56-9F75-4184-A33C-1EAA62D8A48B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C43C8-9599-4BA4-BFAB-50772038D8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954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E74B56-9F75-4184-A33C-1EAA62D8A48B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C43C8-9599-4BA4-BFAB-50772038D8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146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3040" y="1557792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 “</a:t>
            </a:r>
            <a:r>
              <a:rPr lang="en-US" b="1" dirty="0" err="1" smtClean="0">
                <a:solidFill>
                  <a:schemeClr val="bg1"/>
                </a:solidFill>
              </a:rPr>
              <a:t>Ko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darīt</a:t>
            </a:r>
            <a:r>
              <a:rPr lang="en-US" b="1" dirty="0" smtClean="0">
                <a:solidFill>
                  <a:schemeClr val="bg1"/>
                </a:solidFill>
              </a:rPr>
              <a:t>, </a:t>
            </a:r>
            <a:r>
              <a:rPr lang="en-US" b="1" dirty="0" err="1" smtClean="0">
                <a:solidFill>
                  <a:schemeClr val="bg1"/>
                </a:solidFill>
              </a:rPr>
              <a:t>lai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Latgales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iedzīvotāji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vairāk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izmantotu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Latvijas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žurnālistu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veidotu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saturu</a:t>
            </a:r>
            <a:r>
              <a:rPr lang="en-US" b="1" dirty="0" smtClean="0">
                <a:solidFill>
                  <a:schemeClr val="bg1"/>
                </a:solidFill>
              </a:rPr>
              <a:t>?”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97828"/>
            <a:ext cx="9144000" cy="859971"/>
          </a:xfrm>
        </p:spPr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Deliberatīvais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pasākums</a:t>
            </a:r>
            <a:r>
              <a:rPr lang="en-US" dirty="0" smtClean="0">
                <a:solidFill>
                  <a:schemeClr val="bg1"/>
                </a:solidFill>
              </a:rPr>
              <a:t> 4.-6.novembrī </a:t>
            </a:r>
            <a:r>
              <a:rPr lang="en-US" dirty="0" err="1" smtClean="0">
                <a:solidFill>
                  <a:schemeClr val="bg1"/>
                </a:solidFill>
              </a:rPr>
              <a:t>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Latvijas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sabiedrības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mikropubliku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154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89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73708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314" y="-7235"/>
            <a:ext cx="9153646" cy="6865235"/>
          </a:xfrm>
        </p:spPr>
      </p:pic>
    </p:spTree>
    <p:extLst>
      <p:ext uri="{BB962C8B-B14F-4D97-AF65-F5344CB8AC3E}">
        <p14:creationId xmlns:p14="http://schemas.microsoft.com/office/powerpoint/2010/main" val="2174965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896" y="0"/>
            <a:ext cx="9144938" cy="6858704"/>
          </a:xfrm>
        </p:spPr>
      </p:pic>
    </p:spTree>
    <p:extLst>
      <p:ext uri="{BB962C8B-B14F-4D97-AF65-F5344CB8AC3E}">
        <p14:creationId xmlns:p14="http://schemas.microsoft.com/office/powerpoint/2010/main" val="1925989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771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745072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565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5745497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</Words>
  <Application>Microsoft Office PowerPoint</Application>
  <PresentationFormat>Widescreen</PresentationFormat>
  <Paragraphs>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 “Ko darīt, lai Latgales iedzīvotāji vairāk izmantotu Latvijas žurnālistu veidotu saturu?”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“Ko darīt, lai Latgales iedzīvotāji vairāk izmantotu Latvijas žurnālistu veidotu saturu?”</dc:title>
  <dc:creator>Iveta Kažoka</dc:creator>
  <cp:lastModifiedBy>Iveta Kažoka</cp:lastModifiedBy>
  <cp:revision>1</cp:revision>
  <dcterms:created xsi:type="dcterms:W3CDTF">2022-11-30T12:41:44Z</dcterms:created>
  <dcterms:modified xsi:type="dcterms:W3CDTF">2022-11-30T12:41:56Z</dcterms:modified>
</cp:coreProperties>
</file>