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7F637-45DC-804E-859A-9FE8303673A6}" type="datetimeFigureOut">
              <a:rPr lang="en-US" smtClean="0"/>
              <a:t>04/08/20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74E29-FEE8-1D41-927B-EAB8FBAC1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9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aida attēla vietturi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Piezīmju vietturi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9459" name="Slaida numura vietturis 3"/>
          <p:cNvSpPr txBox="1">
            <a:spLocks noGrp="1"/>
          </p:cNvSpPr>
          <p:nvPr/>
        </p:nvSpPr>
        <p:spPr bwMode="auto">
          <a:xfrm>
            <a:off x="3919086" y="8000452"/>
            <a:ext cx="2998173" cy="42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4D6642B-3334-7649-9F59-2035261B5D92}" type="slidenum">
              <a:rPr lang="lv-LV" sz="1200">
                <a:latin typeface="Calibri" charset="0"/>
              </a:rPr>
              <a:pPr algn="r" eaLnBrk="1" hangingPunct="1"/>
              <a:t>1</a:t>
            </a:fld>
            <a:endParaRPr lang="lv-LV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93C8-F1C8-494E-8240-81F05E7A28C2}" type="datetimeFigureOut">
              <a:rPr lang="en-US" smtClean="0"/>
              <a:t>04/08/20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38E9-5CB0-ED43-8F2D-71B516372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93C8-F1C8-494E-8240-81F05E7A28C2}" type="datetimeFigureOut">
              <a:rPr lang="en-US" smtClean="0"/>
              <a:t>04/08/20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38E9-5CB0-ED43-8F2D-71B516372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2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93C8-F1C8-494E-8240-81F05E7A28C2}" type="datetimeFigureOut">
              <a:rPr lang="en-US" smtClean="0"/>
              <a:t>04/08/20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38E9-5CB0-ED43-8F2D-71B516372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1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93C8-F1C8-494E-8240-81F05E7A28C2}" type="datetimeFigureOut">
              <a:rPr lang="en-US" smtClean="0"/>
              <a:t>04/08/20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38E9-5CB0-ED43-8F2D-71B516372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3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93C8-F1C8-494E-8240-81F05E7A28C2}" type="datetimeFigureOut">
              <a:rPr lang="en-US" smtClean="0"/>
              <a:t>04/08/20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38E9-5CB0-ED43-8F2D-71B516372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4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93C8-F1C8-494E-8240-81F05E7A28C2}" type="datetimeFigureOut">
              <a:rPr lang="en-US" smtClean="0"/>
              <a:t>04/08/20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38E9-5CB0-ED43-8F2D-71B516372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4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93C8-F1C8-494E-8240-81F05E7A28C2}" type="datetimeFigureOut">
              <a:rPr lang="en-US" smtClean="0"/>
              <a:t>04/08/20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38E9-5CB0-ED43-8F2D-71B516372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5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93C8-F1C8-494E-8240-81F05E7A28C2}" type="datetimeFigureOut">
              <a:rPr lang="en-US" smtClean="0"/>
              <a:t>04/08/20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38E9-5CB0-ED43-8F2D-71B516372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0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93C8-F1C8-494E-8240-81F05E7A28C2}" type="datetimeFigureOut">
              <a:rPr lang="en-US" smtClean="0"/>
              <a:t>04/08/20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38E9-5CB0-ED43-8F2D-71B516372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0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93C8-F1C8-494E-8240-81F05E7A28C2}" type="datetimeFigureOut">
              <a:rPr lang="en-US" smtClean="0"/>
              <a:t>04/08/20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38E9-5CB0-ED43-8F2D-71B516372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0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93C8-F1C8-494E-8240-81F05E7A28C2}" type="datetimeFigureOut">
              <a:rPr lang="en-US" smtClean="0"/>
              <a:t>04/08/20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38E9-5CB0-ED43-8F2D-71B516372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5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93C8-F1C8-494E-8240-81F05E7A28C2}" type="datetimeFigureOut">
              <a:rPr lang="en-US" smtClean="0"/>
              <a:t>04/08/20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338E9-5CB0-ED43-8F2D-71B516372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00063" y="-31750"/>
            <a:ext cx="10407651" cy="6889750"/>
          </a:xfrm>
        </p:spPr>
      </p:pic>
      <p:pic>
        <p:nvPicPr>
          <p:cNvPr id="43010" name="Attēls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492375"/>
            <a:ext cx="7000875" cy="2043113"/>
          </a:xfrm>
          <a:prstGeom prst="rect">
            <a:avLst/>
          </a:prstGeom>
          <a:noFill/>
          <a:ln>
            <a:noFill/>
          </a:ln>
          <a:effectLst>
            <a:outerShdw blurRad="152400" dist="76201" dir="2700000" algn="tl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Attēls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73700"/>
            <a:ext cx="22145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Attēls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73700"/>
            <a:ext cx="22145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Attēls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73700"/>
            <a:ext cx="22145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833330"/>
      </p:ext>
    </p:extLst>
  </p:cSld>
  <p:clrMapOvr>
    <a:masterClrMapping/>
  </p:clrMapOvr>
  <p:transition xmlns:p14="http://schemas.microsoft.com/office/powerpoint/2010/main" advClick="0" advTm="9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20-08-03 at 23.12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283" cy="6206074"/>
          </a:xfrm>
          <a:prstGeom prst="rect">
            <a:avLst/>
          </a:prstGeom>
        </p:spPr>
      </p:pic>
      <p:pic>
        <p:nvPicPr>
          <p:cNvPr id="5" name="Picture 4" descr="Screen Shot 2020-08-03 at 23.13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91733"/>
            <a:ext cx="9201283" cy="91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2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Rīga</a:t>
            </a:r>
            <a:r>
              <a:rPr lang="en-US" dirty="0" smtClean="0"/>
              <a:t> - </a:t>
            </a:r>
            <a:r>
              <a:rPr lang="en-US" dirty="0" err="1" smtClean="0"/>
              <a:t>Eiropas</a:t>
            </a:r>
            <a:r>
              <a:rPr lang="en-US" dirty="0" smtClean="0"/>
              <a:t> </a:t>
            </a:r>
            <a:r>
              <a:rPr lang="en-US" dirty="0" err="1" smtClean="0"/>
              <a:t>kultūras</a:t>
            </a:r>
            <a:r>
              <a:rPr lang="en-US" dirty="0" smtClean="0"/>
              <a:t> </a:t>
            </a:r>
            <a:r>
              <a:rPr lang="en-US" dirty="0" err="1" smtClean="0"/>
              <a:t>galvaspilsēta</a:t>
            </a:r>
            <a:endParaRPr lang="en-US" dirty="0"/>
          </a:p>
        </p:txBody>
      </p:sp>
      <p:pic>
        <p:nvPicPr>
          <p:cNvPr id="4" name="Content Placeholder 3" descr="Screen Shot 2020-07-31 at 13.42.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3" r="9593"/>
          <a:stretch>
            <a:fillRect/>
          </a:stretch>
        </p:blipFill>
        <p:spPr>
          <a:xfrm>
            <a:off x="457200" y="1233566"/>
            <a:ext cx="8229600" cy="4525963"/>
          </a:xfrm>
        </p:spPr>
      </p:pic>
      <p:pic>
        <p:nvPicPr>
          <p:cNvPr id="5" name="Attēl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8" y="5073787"/>
            <a:ext cx="22145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52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20-07-31 at 13.45.4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r="7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329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20-07-31 at 13.49.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r="9693"/>
          <a:stretch>
            <a:fillRect/>
          </a:stretch>
        </p:blipFill>
        <p:spPr>
          <a:xfrm>
            <a:off x="457200" y="1155003"/>
            <a:ext cx="8229600" cy="4525963"/>
          </a:xfrm>
        </p:spPr>
      </p:pic>
      <p:pic>
        <p:nvPicPr>
          <p:cNvPr id="3" name="Attēl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8" y="5244172"/>
            <a:ext cx="22145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33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20-07-31 at 13.46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742"/>
            <a:ext cx="9144000" cy="3309462"/>
          </a:xfrm>
          <a:prstGeom prst="rect">
            <a:avLst/>
          </a:prstGeom>
        </p:spPr>
      </p:pic>
      <p:pic>
        <p:nvPicPr>
          <p:cNvPr id="3" name="Attēl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8" y="5073787"/>
            <a:ext cx="22145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03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20-08-03 at 23.04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6" y="0"/>
            <a:ext cx="9248746" cy="6858000"/>
          </a:xfrm>
          <a:prstGeom prst="rect">
            <a:avLst/>
          </a:prstGeom>
        </p:spPr>
      </p:pic>
      <p:pic>
        <p:nvPicPr>
          <p:cNvPr id="3" name="Attēl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8" y="4381637"/>
            <a:ext cx="22145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572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20-08-03 at 23.09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138"/>
            <a:ext cx="9144000" cy="6269640"/>
          </a:xfrm>
          <a:prstGeom prst="rect">
            <a:avLst/>
          </a:prstGeom>
        </p:spPr>
      </p:pic>
      <p:pic>
        <p:nvPicPr>
          <p:cNvPr id="3" name="Attēl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8" y="5073787"/>
            <a:ext cx="22145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551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0-07-31 at 13.55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53"/>
            <a:ext cx="9144000" cy="5031113"/>
          </a:xfrm>
          <a:prstGeom prst="rect">
            <a:avLst/>
          </a:prstGeom>
        </p:spPr>
      </p:pic>
      <p:pic>
        <p:nvPicPr>
          <p:cNvPr id="3" name="Attēl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8" y="5275151"/>
            <a:ext cx="22145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330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</Words>
  <Application>Microsoft Macintosh PowerPoint</Application>
  <PresentationFormat>On-screen Show (4:3)</PresentationFormat>
  <Paragraphs>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Rīga - Eiropas kultūras galvaspilsēta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Civle</dc:creator>
  <cp:lastModifiedBy>Diana Civle</cp:lastModifiedBy>
  <cp:revision>4</cp:revision>
  <dcterms:created xsi:type="dcterms:W3CDTF">2020-08-03T19:59:40Z</dcterms:created>
  <dcterms:modified xsi:type="dcterms:W3CDTF">2020-08-04T06:07:11Z</dcterms:modified>
</cp:coreProperties>
</file>